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8288000" cy="10287000"/>
  <p:notesSz cx="6858000" cy="9144000"/>
  <p:embeddedFontLst>
    <p:embeddedFont>
      <p:font typeface="Arial Rounded MT Bold" panose="020F0704030504030204" pitchFamily="34" charset="0"/>
      <p:regular r:id="rId10"/>
    </p:embeddedFont>
    <p:embeddedFont>
      <p:font typeface="Neufreit" panose="020B0604020202020204" charset="0"/>
      <p:regular r:id="rId11"/>
    </p:embeddedFont>
    <p:embeddedFont>
      <p:font typeface="Proxima Nova" panose="020B060402020202020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4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453502" y="1802805"/>
            <a:ext cx="7380996" cy="3340695"/>
          </a:xfrm>
          <a:custGeom>
            <a:avLst/>
            <a:gdLst/>
            <a:ahLst/>
            <a:cxnLst/>
            <a:rect l="l" t="t" r="r" b="b"/>
            <a:pathLst>
              <a:path w="7380996" h="3340695">
                <a:moveTo>
                  <a:pt x="0" y="0"/>
                </a:moveTo>
                <a:lnTo>
                  <a:pt x="7380996" y="0"/>
                </a:lnTo>
                <a:lnTo>
                  <a:pt x="7380996" y="3340695"/>
                </a:lnTo>
                <a:lnTo>
                  <a:pt x="0" y="33406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6008" t="-62174" r="-63384" b="-56250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4640150" y="5133248"/>
            <a:ext cx="9007700" cy="1517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76"/>
              </a:lnSpc>
            </a:pPr>
            <a:r>
              <a:rPr lang="en-US" sz="8911">
                <a:solidFill>
                  <a:srgbClr val="FFFFFF"/>
                </a:solidFill>
                <a:latin typeface="Neufreit"/>
              </a:rPr>
              <a:t>Warm-in Exercise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904110" y="6707918"/>
            <a:ext cx="8479780" cy="9947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5836">
                <a:solidFill>
                  <a:srgbClr val="FFFFFF"/>
                </a:solidFill>
                <a:latin typeface="Arial Rounded MT Bold"/>
              </a:rPr>
              <a:t>Helping a friend via text</a:t>
            </a:r>
          </a:p>
        </p:txBody>
      </p:sp>
      <p:sp>
        <p:nvSpPr>
          <p:cNvPr id="6" name="Freeform 6"/>
          <p:cNvSpPr/>
          <p:nvPr/>
        </p:nvSpPr>
        <p:spPr>
          <a:xfrm>
            <a:off x="459045" y="363317"/>
            <a:ext cx="3680743" cy="1786112"/>
          </a:xfrm>
          <a:custGeom>
            <a:avLst/>
            <a:gdLst/>
            <a:ahLst/>
            <a:cxnLst/>
            <a:rect l="l" t="t" r="r" b="b"/>
            <a:pathLst>
              <a:path w="3680743" h="1786112">
                <a:moveTo>
                  <a:pt x="0" y="0"/>
                </a:moveTo>
                <a:lnTo>
                  <a:pt x="3680743" y="0"/>
                </a:lnTo>
                <a:lnTo>
                  <a:pt x="3680743" y="1786111"/>
                </a:lnTo>
                <a:lnTo>
                  <a:pt x="0" y="178611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288777" y="3107513"/>
            <a:ext cx="15710446" cy="170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9"/>
              </a:lnSpc>
            </a:pPr>
            <a:r>
              <a:rPr lang="en-US" sz="9999" spc="-299">
                <a:solidFill>
                  <a:srgbClr val="F38036"/>
                </a:solidFill>
                <a:latin typeface="Neufreit"/>
              </a:rPr>
              <a:t>Text 1: 30 seconds to respond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5419851"/>
            <a:ext cx="16230600" cy="1971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>
                <a:solidFill>
                  <a:srgbClr val="19345C"/>
                </a:solidFill>
                <a:latin typeface="Arial Rounded MT Bold"/>
              </a:rPr>
              <a:t>“Hi, I’ve had enough of my parents, can I come over?”</a:t>
            </a:r>
          </a:p>
        </p:txBody>
      </p:sp>
      <p:sp>
        <p:nvSpPr>
          <p:cNvPr id="4" name="Freeform 4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168450" y="2628112"/>
            <a:ext cx="15951101" cy="170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9"/>
              </a:lnSpc>
            </a:pPr>
            <a:r>
              <a:rPr lang="en-US" sz="9999" spc="-299">
                <a:solidFill>
                  <a:srgbClr val="F38036"/>
                </a:solidFill>
                <a:latin typeface="Neufreit"/>
              </a:rPr>
              <a:t>Text 2: 90 seconds to respond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4940450"/>
            <a:ext cx="16230600" cy="38766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dirty="0">
                <a:solidFill>
                  <a:srgbClr val="19345C"/>
                </a:solidFill>
                <a:latin typeface="Arial Rounded MT Bold"/>
              </a:rPr>
              <a:t>“Hey, my cousin in Year 11 invited me to their house for a party this weekend. I think I want to go. You </a:t>
            </a:r>
            <a:r>
              <a:rPr lang="en-US" sz="7500" dirty="0" err="1">
                <a:solidFill>
                  <a:srgbClr val="19345C"/>
                </a:solidFill>
                <a:latin typeface="Arial Rounded MT Bold"/>
              </a:rPr>
              <a:t>wanna</a:t>
            </a:r>
            <a:r>
              <a:rPr lang="en-US" sz="7500" dirty="0">
                <a:solidFill>
                  <a:srgbClr val="19345C"/>
                </a:solidFill>
                <a:latin typeface="Arial Rounded MT Bold"/>
              </a:rPr>
              <a:t> come?”</a:t>
            </a:r>
          </a:p>
        </p:txBody>
      </p:sp>
      <p:sp>
        <p:nvSpPr>
          <p:cNvPr id="4" name="Freeform 4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448916" y="2022885"/>
            <a:ext cx="15390168" cy="1708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9"/>
              </a:lnSpc>
            </a:pPr>
            <a:r>
              <a:rPr lang="en-US" sz="9999" spc="-299">
                <a:solidFill>
                  <a:srgbClr val="F38036"/>
                </a:solidFill>
                <a:latin typeface="Neufreit"/>
              </a:rPr>
              <a:t>Text 3: 4 minutes to respond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4335223"/>
            <a:ext cx="16230600" cy="48291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dirty="0">
                <a:solidFill>
                  <a:srgbClr val="19345C"/>
                </a:solidFill>
                <a:latin typeface="Arial Rounded MT Bold"/>
              </a:rPr>
              <a:t>“Hey, my brother has some friends over right now and I think they’re all a bit drunk. My parents are away for the weekend and I don’t know what to do”</a:t>
            </a:r>
          </a:p>
        </p:txBody>
      </p:sp>
      <p:sp>
        <p:nvSpPr>
          <p:cNvPr id="4" name="Freeform 4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156719" y="1856552"/>
            <a:ext cx="11974562" cy="16164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9"/>
              </a:lnSpc>
            </a:pPr>
            <a:r>
              <a:rPr lang="en-US" sz="9999" spc="-299" dirty="0">
                <a:solidFill>
                  <a:srgbClr val="F38036"/>
                </a:solidFill>
                <a:latin typeface="Neufreit"/>
              </a:rPr>
              <a:t>Discussion Questions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4253116"/>
            <a:ext cx="16230600" cy="51575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What influences did you have to consider with each situation?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endParaRPr lang="en-US" sz="5000" dirty="0">
              <a:solidFill>
                <a:srgbClr val="19345C"/>
              </a:solidFill>
              <a:latin typeface="Proxima Nova"/>
            </a:endParaRP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What difference did the longer time to respond have on what you wrote back? </a:t>
            </a:r>
          </a:p>
          <a:p>
            <a:pPr marL="539751" lvl="1">
              <a:lnSpc>
                <a:spcPts val="5000"/>
              </a:lnSpc>
            </a:pPr>
            <a:endParaRPr lang="en-US" sz="5000" dirty="0">
              <a:solidFill>
                <a:srgbClr val="19345C"/>
              </a:solidFill>
              <a:latin typeface="Proxima Nova"/>
            </a:endParaRP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Do you think it’s important to take your time when giving friend’s advice?</a:t>
            </a:r>
          </a:p>
        </p:txBody>
      </p:sp>
      <p:sp>
        <p:nvSpPr>
          <p:cNvPr id="4" name="Freeform 4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534199-82fd-4eec-911c-417cb30b1d26" xsi:nil="true"/>
    <lcf76f155ced4ddcb4097134ff3c332f xmlns="7211a064-ce83-43a1-9f6b-44ed3da18241">
      <Terms xmlns="http://schemas.microsoft.com/office/infopath/2007/PartnerControls"/>
    </lcf76f155ced4ddcb4097134ff3c332f>
    <DocumentTypes xmlns="7211a064-ce83-43a1-9f6b-44ed3da182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DBFDDD6F87844B98FE16F27ACB2FA" ma:contentTypeVersion="14" ma:contentTypeDescription="Create a new document." ma:contentTypeScope="" ma:versionID="c1be6f25ab780c30a8195a3075d209b5">
  <xsd:schema xmlns:xsd="http://www.w3.org/2001/XMLSchema" xmlns:xs="http://www.w3.org/2001/XMLSchema" xmlns:p="http://schemas.microsoft.com/office/2006/metadata/properties" xmlns:ns2="7211a064-ce83-43a1-9f6b-44ed3da18241" xmlns:ns3="c3534199-82fd-4eec-911c-417cb30b1d26" targetNamespace="http://schemas.microsoft.com/office/2006/metadata/properties" ma:root="true" ma:fieldsID="bbbf99046d9ee7e36f44b474fb0ce7d6" ns2:_="" ns3:_="">
    <xsd:import namespace="7211a064-ce83-43a1-9f6b-44ed3da18241"/>
    <xsd:import namespace="c3534199-82fd-4eec-911c-417cb30b1d26"/>
    <xsd:element name="properties">
      <xsd:complexType>
        <xsd:sequence>
          <xsd:element name="documentManagement">
            <xsd:complexType>
              <xsd:all>
                <xsd:element ref="ns2:DocumentType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1a064-ce83-43a1-9f6b-44ed3da18241" elementFormDefault="qualified">
    <xsd:import namespace="http://schemas.microsoft.com/office/2006/documentManagement/types"/>
    <xsd:import namespace="http://schemas.microsoft.com/office/infopath/2007/PartnerControls"/>
    <xsd:element name="DocumentTypes" ma:index="8" nillable="true" ma:displayName="Document Types" ma:format="Dropdown" ma:internalName="DocumentTypes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02d96be-2975-4f18-8bd4-320e802d4d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34199-82fd-4eec-911c-417cb30b1d2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d4c11a9-d97d-40f2-bb8a-aae27eafc172}" ma:internalName="TaxCatchAll" ma:showField="CatchAllData" ma:web="c3534199-82fd-4eec-911c-417cb30b1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1F9FA8-5A70-4834-980F-47801E0D4F6A}">
  <ds:schemaRefs>
    <ds:schemaRef ds:uri="http://schemas.microsoft.com/office/2006/metadata/properties"/>
    <ds:schemaRef ds:uri="http://schemas.microsoft.com/office/infopath/2007/PartnerControls"/>
    <ds:schemaRef ds:uri="c3534199-82fd-4eec-911c-417cb30b1d26"/>
    <ds:schemaRef ds:uri="7211a064-ce83-43a1-9f6b-44ed3da18241"/>
  </ds:schemaRefs>
</ds:datastoreItem>
</file>

<file path=customXml/itemProps2.xml><?xml version="1.0" encoding="utf-8"?>
<ds:datastoreItem xmlns:ds="http://schemas.openxmlformats.org/officeDocument/2006/customXml" ds:itemID="{222A50F5-0534-4A95-A8B1-9CDE4481A0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6B069F-9569-4707-97FD-4E907BC7AD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11a064-ce83-43a1-9f6b-44ed3da18241"/>
    <ds:schemaRef ds:uri="c3534199-82fd-4eec-911c-417cb30b1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</Words>
  <Application>Microsoft Office PowerPoint</Application>
  <PresentationFormat>Custom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 - Year 7 AOD</dc:title>
  <cp:lastModifiedBy>Fang Xu</cp:lastModifiedBy>
  <cp:revision>4</cp:revision>
  <dcterms:created xsi:type="dcterms:W3CDTF">2006-08-16T00:00:00Z</dcterms:created>
  <dcterms:modified xsi:type="dcterms:W3CDTF">2024-02-27T05:31:23Z</dcterms:modified>
  <dc:identifier>DAF8Dst-zWg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0x010100656DBFDDD6F87844B98FE16F27ACB2FA</vt:lpwstr>
  </property>
</Properties>
</file>