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9" r:id="rId7"/>
    <p:sldId id="258" r:id="rId8"/>
  </p:sldIdLst>
  <p:sldSz cx="18288000" cy="10287000"/>
  <p:notesSz cx="6858000" cy="9144000"/>
  <p:embeddedFontLst>
    <p:embeddedFont>
      <p:font typeface="Arial Rounded MT Bold" panose="020F0704030504030204" pitchFamily="34" charset="0"/>
      <p:regular r:id="rId9"/>
    </p:embeddedFont>
    <p:embeddedFont>
      <p:font typeface="Neufreit" panose="020B0604020202020204" charset="0"/>
      <p:regular r:id="rId10"/>
    </p:embeddedFont>
    <p:embeddedFont>
      <p:font typeface="Proxima Nova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4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53502" y="1802805"/>
            <a:ext cx="7380996" cy="3340695"/>
          </a:xfrm>
          <a:custGeom>
            <a:avLst/>
            <a:gdLst/>
            <a:ahLst/>
            <a:cxnLst/>
            <a:rect l="l" t="t" r="r" b="b"/>
            <a:pathLst>
              <a:path w="7380996" h="3340695">
                <a:moveTo>
                  <a:pt x="0" y="0"/>
                </a:moveTo>
                <a:lnTo>
                  <a:pt x="7380996" y="0"/>
                </a:lnTo>
                <a:lnTo>
                  <a:pt x="7380996" y="3340695"/>
                </a:lnTo>
                <a:lnTo>
                  <a:pt x="0" y="33406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6008" t="-62174" r="-63384" b="-56250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7586157" y="5133248"/>
            <a:ext cx="3115686" cy="1517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6"/>
              </a:lnSpc>
            </a:pPr>
            <a:r>
              <a:rPr lang="en-US" sz="8911">
                <a:solidFill>
                  <a:srgbClr val="FFFFFF"/>
                </a:solidFill>
                <a:latin typeface="Neufreit"/>
              </a:rPr>
              <a:t>Year 9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714798" y="6707918"/>
            <a:ext cx="14858405" cy="2003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6" dirty="0">
                <a:solidFill>
                  <a:srgbClr val="FFFFFF"/>
                </a:solidFill>
                <a:latin typeface="Arial Rounded MT Bold"/>
              </a:rPr>
              <a:t>Smoking and Vaping Lesson </a:t>
            </a:r>
            <a:br>
              <a:rPr lang="en-US" sz="5836" dirty="0">
                <a:solidFill>
                  <a:srgbClr val="FFFFFF"/>
                </a:solidFill>
                <a:latin typeface="Arial Rounded MT Bold"/>
              </a:rPr>
            </a:br>
            <a:r>
              <a:rPr lang="en-US" sz="5836" dirty="0">
                <a:solidFill>
                  <a:srgbClr val="FFFFFF"/>
                </a:solidFill>
                <a:latin typeface="Arial Rounded MT Bold"/>
              </a:rPr>
              <a:t>Wants and Needs</a:t>
            </a:r>
          </a:p>
        </p:txBody>
      </p:sp>
      <p:sp>
        <p:nvSpPr>
          <p:cNvPr id="6" name="Freeform 6"/>
          <p:cNvSpPr/>
          <p:nvPr/>
        </p:nvSpPr>
        <p:spPr>
          <a:xfrm>
            <a:off x="459045" y="363317"/>
            <a:ext cx="3680743" cy="1786112"/>
          </a:xfrm>
          <a:custGeom>
            <a:avLst/>
            <a:gdLst/>
            <a:ahLst/>
            <a:cxnLst/>
            <a:rect l="l" t="t" r="r" b="b"/>
            <a:pathLst>
              <a:path w="3680743" h="1786112">
                <a:moveTo>
                  <a:pt x="0" y="0"/>
                </a:moveTo>
                <a:lnTo>
                  <a:pt x="3680743" y="0"/>
                </a:lnTo>
                <a:lnTo>
                  <a:pt x="3680743" y="1786111"/>
                </a:lnTo>
                <a:lnTo>
                  <a:pt x="0" y="17861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989901"/>
            <a:ext cx="16230600" cy="196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Rank the following wants and needs in order of importance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2452426" y="4562338"/>
            <a:ext cx="6468517" cy="4203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fall in love​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have a good job​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be cool​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be liked by my friends​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be smart​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do well in school​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9536275" y="4562338"/>
            <a:ext cx="6299299" cy="34988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be able to run​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eat healthily​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eat my favourite food​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finish school​</a:t>
            </a:r>
          </a:p>
          <a:p>
            <a:pPr marL="863599" lvl="1" indent="-431800">
              <a:lnSpc>
                <a:spcPts val="5599"/>
              </a:lnSpc>
              <a:buFont typeface="Arial"/>
              <a:buChar char="•"/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To follow my dream​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3492293"/>
            <a:ext cx="16230600" cy="5588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500"/>
              </a:lnSpc>
            </a:pPr>
            <a:r>
              <a:rPr lang="en-US" sz="5000">
                <a:solidFill>
                  <a:srgbClr val="19345C"/>
                </a:solidFill>
                <a:latin typeface="Arial Rounded MT Bold"/>
              </a:rPr>
              <a:t>Think about your Top 5 wants and needs...</a:t>
            </a:r>
          </a:p>
          <a:p>
            <a:pPr>
              <a:lnSpc>
                <a:spcPts val="5500"/>
              </a:lnSpc>
            </a:pPr>
            <a:endParaRPr lang="en-US" sz="5000">
              <a:solidFill>
                <a:srgbClr val="19345C"/>
              </a:solidFill>
              <a:latin typeface="Arial Rounded MT Bold"/>
            </a:endParaRPr>
          </a:p>
          <a:p>
            <a:pPr marL="1079501" lvl="1" indent="-539750">
              <a:lnSpc>
                <a:spcPts val="55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How would smoking/vaping affect each of your wants and needs?</a:t>
            </a:r>
          </a:p>
          <a:p>
            <a:pPr marL="1079501" lvl="1" indent="-539750">
              <a:lnSpc>
                <a:spcPts val="55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Would smoking/vaping create any conflict around this happening?</a:t>
            </a:r>
          </a:p>
          <a:p>
            <a:pPr marL="1079501" lvl="1" indent="-539750">
              <a:lnSpc>
                <a:spcPts val="55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Do they increase or decrease the chances of them happening?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646950" y="1989901"/>
            <a:ext cx="8994099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Discussion Questions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40725" y="2962797"/>
            <a:ext cx="4725516" cy="19621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 dirty="0">
                <a:solidFill>
                  <a:srgbClr val="F38036"/>
                </a:solidFill>
                <a:latin typeface="Neufreit"/>
              </a:rPr>
              <a:t>EXTERNAL Conflict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308331" y="5319009"/>
            <a:ext cx="5418692" cy="280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00"/>
              </a:lnSpc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A struggle between a person and an outside force.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659080" y="5237866"/>
            <a:ext cx="6320590" cy="2111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00"/>
              </a:lnSpc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A struggle that a person faces in their mind and heart.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1277600" y="2962797"/>
            <a:ext cx="4725517" cy="19621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 dirty="0">
                <a:solidFill>
                  <a:srgbClr val="F38036"/>
                </a:solidFill>
                <a:latin typeface="Neufreit"/>
              </a:rPr>
              <a:t>INTERNAL Conflict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DBFDDD6F87844B98FE16F27ACB2FA" ma:contentTypeVersion="14" ma:contentTypeDescription="Create a new document." ma:contentTypeScope="" ma:versionID="c1be6f25ab780c30a8195a3075d209b5">
  <xsd:schema xmlns:xsd="http://www.w3.org/2001/XMLSchema" xmlns:xs="http://www.w3.org/2001/XMLSchema" xmlns:p="http://schemas.microsoft.com/office/2006/metadata/properties" xmlns:ns2="7211a064-ce83-43a1-9f6b-44ed3da18241" xmlns:ns3="c3534199-82fd-4eec-911c-417cb30b1d26" targetNamespace="http://schemas.microsoft.com/office/2006/metadata/properties" ma:root="true" ma:fieldsID="bbbf99046d9ee7e36f44b474fb0ce7d6" ns2:_="" ns3:_="">
    <xsd:import namespace="7211a064-ce83-43a1-9f6b-44ed3da18241"/>
    <xsd:import namespace="c3534199-82fd-4eec-911c-417cb30b1d26"/>
    <xsd:element name="properties">
      <xsd:complexType>
        <xsd:sequence>
          <xsd:element name="documentManagement">
            <xsd:complexType>
              <xsd:all>
                <xsd:element ref="ns2:DocumentType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1a064-ce83-43a1-9f6b-44ed3da18241" elementFormDefault="qualified">
    <xsd:import namespace="http://schemas.microsoft.com/office/2006/documentManagement/types"/>
    <xsd:import namespace="http://schemas.microsoft.com/office/infopath/2007/PartnerControls"/>
    <xsd:element name="DocumentTypes" ma:index="8" nillable="true" ma:displayName="Document Types" ma:format="Dropdown" ma:internalName="DocumentTypes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02d96be-2975-4f18-8bd4-320e802d4d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4199-82fd-4eec-911c-417cb30b1d2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4c11a9-d97d-40f2-bb8a-aae27eafc172}" ma:internalName="TaxCatchAll" ma:showField="CatchAllData" ma:web="c3534199-82fd-4eec-911c-417cb30b1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534199-82fd-4eec-911c-417cb30b1d26" xsi:nil="true"/>
    <lcf76f155ced4ddcb4097134ff3c332f xmlns="7211a064-ce83-43a1-9f6b-44ed3da18241">
      <Terms xmlns="http://schemas.microsoft.com/office/infopath/2007/PartnerControls"/>
    </lcf76f155ced4ddcb4097134ff3c332f>
    <DocumentTypes xmlns="7211a064-ce83-43a1-9f6b-44ed3da1824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FFC5A2-1DEC-4C7E-BA9D-F180240EE6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11a064-ce83-43a1-9f6b-44ed3da18241"/>
    <ds:schemaRef ds:uri="c3534199-82fd-4eec-911c-417cb30b1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E7D36D-4085-410D-9F72-CB4B27B1EE87}">
  <ds:schemaRefs>
    <ds:schemaRef ds:uri="http://schemas.microsoft.com/office/2006/metadata/properties"/>
    <ds:schemaRef ds:uri="http://schemas.microsoft.com/office/infopath/2007/PartnerControls"/>
    <ds:schemaRef ds:uri="c3534199-82fd-4eec-911c-417cb30b1d26"/>
    <ds:schemaRef ds:uri="7211a064-ce83-43a1-9f6b-44ed3da18241"/>
  </ds:schemaRefs>
</ds:datastoreItem>
</file>

<file path=customXml/itemProps3.xml><?xml version="1.0" encoding="utf-8"?>
<ds:datastoreItem xmlns:ds="http://schemas.openxmlformats.org/officeDocument/2006/customXml" ds:itemID="{FE28D8FA-FC77-4D15-994E-0C206034E7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149</Words>
  <Application>Microsoft Office PowerPoint</Application>
  <PresentationFormat>Custom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 - Year 9 Vaping</dc:title>
  <cp:lastModifiedBy>Fang Xu</cp:lastModifiedBy>
  <cp:revision>4</cp:revision>
  <dcterms:created xsi:type="dcterms:W3CDTF">2006-08-16T00:00:00Z</dcterms:created>
  <dcterms:modified xsi:type="dcterms:W3CDTF">2024-02-27T06:28:45Z</dcterms:modified>
  <dc:identifier>DAF8K2WmFw0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0x010100656DBFDDD6F87844B98FE16F27ACB2FA</vt:lpwstr>
  </property>
</Properties>
</file>