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8288000" cy="10287000"/>
  <p:notesSz cx="6858000" cy="9144000"/>
  <p:embeddedFontLst>
    <p:embeddedFont>
      <p:font typeface="Arial Rounded MT Bold" panose="020F0704030504030204" pitchFamily="34" charset="0"/>
      <p:regular r:id="rId9"/>
    </p:embeddedFont>
    <p:embeddedFont>
      <p:font typeface="Neufreit" panose="020B0604020202020204" charset="0"/>
      <p:regular r:id="rId10"/>
    </p:embeddedFont>
    <p:embeddedFont>
      <p:font typeface="Proxima Nova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2" d="100"/>
          <a:sy n="42" d="100"/>
        </p:scale>
        <p:origin x="7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7384480" y="5133248"/>
            <a:ext cx="3519041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Year 10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706838" y="6707918"/>
            <a:ext cx="8874323" cy="994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>
                <a:solidFill>
                  <a:srgbClr val="FFFFFF"/>
                </a:solidFill>
                <a:latin typeface="Arial Rounded MT Bold"/>
              </a:rPr>
              <a:t>Alcohol and Other Drugs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/>
        </p:nvGraphicFramePr>
        <p:xfrm>
          <a:off x="1028700" y="1983622"/>
          <a:ext cx="16230600" cy="7283186"/>
        </p:xfrm>
        <a:graphic>
          <a:graphicData uri="http://schemas.openxmlformats.org/drawingml/2006/table">
            <a:tbl>
              <a:tblPr/>
              <a:tblGrid>
                <a:gridCol w="811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3062"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  <a:defRPr/>
                      </a:pPr>
                      <a:r>
                        <a:rPr lang="en-US" sz="5000">
                          <a:solidFill>
                            <a:srgbClr val="FFFFFF"/>
                          </a:solidFill>
                          <a:latin typeface="Neufreit Bold"/>
                        </a:rPr>
                        <a:t>Illegal Drugs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45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0"/>
                        </a:lnSpc>
                        <a:defRPr/>
                      </a:pPr>
                      <a:r>
                        <a:rPr lang="en-US" sz="5000">
                          <a:solidFill>
                            <a:srgbClr val="FFFFFF"/>
                          </a:solidFill>
                          <a:latin typeface="Neufreit Bold"/>
                        </a:rPr>
                        <a:t>Legal Drugs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34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124"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1934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517329" y="1704151"/>
            <a:ext cx="11253341" cy="12954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0"/>
              </a:lnSpc>
            </a:pPr>
            <a:r>
              <a:rPr lang="en-US" sz="7500" spc="-225">
                <a:solidFill>
                  <a:srgbClr val="F38036"/>
                </a:solidFill>
                <a:latin typeface="Neufreit"/>
              </a:rPr>
              <a:t>Legal Cost VS Personal Cost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143000" y="3924300"/>
            <a:ext cx="7519683" cy="3233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Define the following terms:</a:t>
            </a:r>
            <a:br>
              <a:rPr lang="en-US" sz="5000" dirty="0">
                <a:solidFill>
                  <a:srgbClr val="19345C"/>
                </a:solidFill>
                <a:latin typeface="Proxima Nova"/>
              </a:rPr>
            </a:br>
            <a:endParaRPr lang="en-US" sz="5000" dirty="0">
              <a:solidFill>
                <a:srgbClr val="19345C"/>
              </a:solidFill>
              <a:latin typeface="Proxima Nova"/>
            </a:endParaRP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Possess</a:t>
            </a: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Use</a:t>
            </a: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Produce</a:t>
            </a:r>
          </a:p>
        </p:txBody>
      </p:sp>
      <p:sp>
        <p:nvSpPr>
          <p:cNvPr id="4" name="Freeform 4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9258299" y="4504899"/>
            <a:ext cx="7519683" cy="2592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endParaRPr dirty="0"/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Sell</a:t>
            </a: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Influence</a:t>
            </a: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Dependent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308775" y="2717180"/>
            <a:ext cx="11670450" cy="7250267"/>
          </a:xfrm>
          <a:custGeom>
            <a:avLst/>
            <a:gdLst/>
            <a:ahLst/>
            <a:cxnLst/>
            <a:rect l="l" t="t" r="r" b="b"/>
            <a:pathLst>
              <a:path w="11670450" h="7250267">
                <a:moveTo>
                  <a:pt x="0" y="0"/>
                </a:moveTo>
                <a:lnTo>
                  <a:pt x="11670450" y="0"/>
                </a:lnTo>
                <a:lnTo>
                  <a:pt x="11670450" y="7250267"/>
                </a:lnTo>
                <a:lnTo>
                  <a:pt x="0" y="725026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6371" t="-69968" r="-38766" b="-67973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239950" y="1633145"/>
            <a:ext cx="2964113" cy="8081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spc="-150" dirty="0">
                <a:solidFill>
                  <a:srgbClr val="F38036"/>
                </a:solidFill>
                <a:latin typeface="Neufreit"/>
              </a:rPr>
              <a:t>Legal Cost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9631613" y="1633145"/>
            <a:ext cx="3718024" cy="863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spc="-150">
                <a:solidFill>
                  <a:srgbClr val="F38036"/>
                </a:solidFill>
                <a:latin typeface="Neufreit"/>
              </a:rPr>
              <a:t>Personal Cost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C68F9E-CB93-4632-9495-9EE0508B7C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59E0D4-8568-4DA9-9FEC-AE2BA627F7ED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3.xml><?xml version="1.0" encoding="utf-8"?>
<ds:datastoreItem xmlns:ds="http://schemas.openxmlformats.org/officeDocument/2006/customXml" ds:itemID="{D937AEB8-4721-4E7B-9180-08AC92E773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10 AOD</dc:title>
  <cp:lastModifiedBy>Fang Xu</cp:lastModifiedBy>
  <cp:revision>4</cp:revision>
  <dcterms:created xsi:type="dcterms:W3CDTF">2006-08-16T00:00:00Z</dcterms:created>
  <dcterms:modified xsi:type="dcterms:W3CDTF">2024-03-05T02:35:34Z</dcterms:modified>
  <dc:identifier>DAF9YzVw8n0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</Properties>
</file>